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0" r:id="rId2"/>
    <p:sldId id="291" r:id="rId3"/>
    <p:sldId id="295" r:id="rId4"/>
    <p:sldId id="316" r:id="rId5"/>
    <p:sldId id="256" r:id="rId6"/>
    <p:sldId id="304" r:id="rId7"/>
    <p:sldId id="296" r:id="rId8"/>
    <p:sldId id="306" r:id="rId9"/>
    <p:sldId id="317" r:id="rId10"/>
    <p:sldId id="319" r:id="rId11"/>
    <p:sldId id="312" r:id="rId12"/>
    <p:sldId id="313" r:id="rId13"/>
    <p:sldId id="314" r:id="rId14"/>
    <p:sldId id="305" r:id="rId15"/>
    <p:sldId id="278" r:id="rId16"/>
    <p:sldId id="299" r:id="rId17"/>
    <p:sldId id="310" r:id="rId18"/>
    <p:sldId id="270" r:id="rId19"/>
  </p:sldIdLst>
  <p:sldSz cx="12192000" cy="6858000"/>
  <p:notesSz cx="6858000" cy="9144000"/>
  <p:embeddedFontLst>
    <p:embeddedFont>
      <p:font typeface="1훈나무그늘 M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나눔고딕 ExtraBold" panose="020D0904000000000000" pitchFamily="50" charset="-127"/>
      <p:bold r:id="rId24"/>
    </p:embeddedFont>
    <p:embeddedFont>
      <p:font typeface="나눔고딕" panose="020D0604000000000000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C8A"/>
    <a:srgbClr val="FFCDCD"/>
    <a:srgbClr val="FF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0" autoAdjust="0"/>
    <p:restoredTop sz="78774" autoAdjust="0"/>
  </p:normalViewPr>
  <p:slideViewPr>
    <p:cSldViewPr snapToGrid="0">
      <p:cViewPr varScale="1">
        <p:scale>
          <a:sx n="54" d="100"/>
          <a:sy n="54" d="100"/>
        </p:scale>
        <p:origin x="8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8BB33-30C1-4B20-9673-A1E91C3A7E06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CD5E3-465B-476D-B0E6-8961599F3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018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849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CD5E3-465B-476D-B0E6-8961599F350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946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79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957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165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8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14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86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021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3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993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CD5E3-465B-476D-B0E6-8961599F350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321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1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460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CD5E3-465B-476D-B0E6-8961599F35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1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9CD5E3-465B-476D-B0E6-8961599F350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82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1F59-B0B2-485D-8797-6B5F448976DC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7F4E-9134-46B9-AB86-16C71E082FA2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2E3D-800E-4922-9C80-9F92E1E5BDB1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8178-2C08-4A6C-B2FE-1526B104479E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81D4-E44B-42F0-8C04-9B7D5A76B654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25CB-D06F-4442-89AD-48D214B4ACCA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F225C-D5FD-4604-A030-2FAE5AC65C06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3D16-0BB8-424A-9B4E-C6496DDC6DD5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90EE-56CD-495A-9157-F615035A5E67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A142-28AD-44BA-A623-A83302896514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5D41-6E41-48C6-A16F-B2A17E21D1DC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40D82-B021-445B-8CDE-60DC28F8375C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581992" y="2133600"/>
            <a:ext cx="7028015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04375" y="2133600"/>
            <a:ext cx="8383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B0600000101010101" charset="-127"/>
                <a:ea typeface="나눔고딕 ExtraBold" panose="020B0600000101010101" charset="-127"/>
              </a:rPr>
              <a:t>S T U</a:t>
            </a:r>
          </a:p>
          <a:p>
            <a:pPr algn="ctr"/>
            <a:r>
              <a:rPr lang="en-US" altLang="ko-KR" sz="20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B0600000101010101" charset="-127"/>
                <a:ea typeface="나눔고딕 ExtraBold" panose="020B0600000101010101" charset="-127"/>
              </a:rPr>
              <a:t>(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Security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camera T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racking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system using 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Ultrasonic sensor</a:t>
            </a:r>
            <a:r>
              <a:rPr lang="en-US" altLang="ko-KR" sz="20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B0600000101010101" charset="-127"/>
                <a:ea typeface="나눔고딕 ExtraBold" panose="020B0600000101010101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8846" y="3452395"/>
            <a:ext cx="1914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TEAM </a:t>
            </a:r>
            <a:r>
              <a:rPr lang="ko-KR" alt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아이씨유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4030" y="3860381"/>
            <a:ext cx="29867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5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15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이승진 신진영 이예지 정재환</a:t>
            </a:r>
            <a:endParaRPr lang="en-US" altLang="ko-KR" sz="15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-829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xmlns="" id="{51D02931-D03E-42AB-A45E-72EC2426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1</a:t>
            </a:fld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581992" y="4332790"/>
            <a:ext cx="7028015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85830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1훈나무그늘 M" panose="02020603020101020101" pitchFamily="18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100000">
                      <a:srgbClr val="0C4C8A"/>
                    </a:gs>
                    <a:gs pos="100000">
                      <a:srgbClr val="5B9BD5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02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0C4C8A"/>
                  </a:gs>
                  <a:gs pos="100000">
                    <a:srgbClr val="5B9BD5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수행내용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E7E6E6">
                      <a:lumMod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훈나무그늘 M" panose="02020603020101020101" pitchFamily="18" charset="-127"/>
              <a:ea typeface="1훈나무그늘 M" panose="02020603020101020101" pitchFamily="18" charset="-127"/>
              <a:cs typeface="+mn-cs"/>
            </a:endParaRP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xmlns="" id="{BFD27DDD-A0AE-4F05-ACBD-3F615EC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FB9434-0522-4D64-A27B-BBEB3AA8427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92044" y="973790"/>
            <a:ext cx="4607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프로그래밍 </a:t>
            </a:r>
            <a:r>
              <a:rPr kumimoji="0" lang="en-US" altLang="ko-KR" sz="3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– </a:t>
            </a:r>
            <a:r>
              <a:rPr kumimoji="0" lang="ko-KR" altLang="en-US" sz="3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초음파 센서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532" y="1859645"/>
            <a:ext cx="3632611" cy="46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956" y="1401678"/>
            <a:ext cx="3548802" cy="54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4" y="3090139"/>
            <a:ext cx="3143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85830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수행내용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xmlns="" id="{BFD27DDD-A0AE-4F05-ACBD-3F615EC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00" y="2058440"/>
            <a:ext cx="7912800" cy="43084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92044" y="973790"/>
            <a:ext cx="4607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B0600000101010101" charset="-127"/>
                <a:ea typeface="나눔고딕" panose="020B0600000101010101" charset="-127"/>
              </a:rPr>
              <a:t>프로그래밍 </a:t>
            </a:r>
            <a:r>
              <a:rPr lang="en-US" altLang="ko-KR" sz="3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B0600000101010101" charset="-127"/>
                <a:ea typeface="나눔고딕" panose="020B0600000101010101" charset="-127"/>
              </a:rPr>
              <a:t>– </a:t>
            </a:r>
            <a:r>
              <a:rPr lang="ko-KR" altLang="en-US" sz="3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B0600000101010101" charset="-127"/>
                <a:ea typeface="나눔고딕" panose="020B0600000101010101" charset="-127"/>
              </a:rPr>
              <a:t>스마트폰 알림</a:t>
            </a:r>
            <a:endParaRPr lang="ko-KR" altLang="en-US" sz="3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5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85830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수행내용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9352" y="973790"/>
            <a:ext cx="2573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B0600000101010101" charset="-127"/>
                <a:ea typeface="나눔고딕" panose="020B0600000101010101" charset="-127"/>
              </a:rPr>
              <a:t>WiFi</a:t>
            </a:r>
            <a:r>
              <a:rPr lang="en-US" altLang="ko-KR" sz="3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3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B0600000101010101" charset="-127"/>
                <a:ea typeface="나눔고딕" panose="020B0600000101010101" charset="-127"/>
              </a:rPr>
              <a:t>연결 알림</a:t>
            </a:r>
            <a:endParaRPr lang="ko-KR" altLang="en-US" sz="3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xmlns="" id="{BFD27DDD-A0AE-4F05-ACBD-3F615EC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2050" name="Picture 2" descr="Tutorial Notificações com Arduino + PushingBox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01" y="2498149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shbullet - SMS on PC and more - Google Play 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119" y="3022025"/>
            <a:ext cx="48768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9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85830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수행내용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5609" y="973790"/>
            <a:ext cx="17607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B0600000101010101" charset="-127"/>
                <a:ea typeface="나눔고딕" panose="020B0600000101010101" charset="-127"/>
              </a:rPr>
              <a:t>완성작품</a:t>
            </a:r>
            <a:endParaRPr lang="ko-KR" altLang="en-US" sz="3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xmlns="" id="{BFD27DDD-A0AE-4F05-ACBD-3F615EC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20" y="1917650"/>
            <a:ext cx="6120000" cy="459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08" y="1917650"/>
            <a:ext cx="6120000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2384" y="2601352"/>
            <a:ext cx="2150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150" dirty="0" smtClean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80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2902" y="2755239"/>
            <a:ext cx="5019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ko-KR" altLang="en-US" sz="6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E382700-1EE3-41E8-BAED-686A8DBE6F4A}"/>
              </a:ext>
            </a:extLst>
          </p:cNvPr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31" name="슬라이드 번호 개체 틀 9">
            <a:extLst>
              <a:ext uri="{FF2B5EF4-FFF2-40B4-BE49-F238E27FC236}">
                <a16:creationId xmlns:a16="http://schemas.microsoft.com/office/drawing/2014/main" xmlns="" id="{366CA1FD-A0E2-4637-8691-0C8D20E1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413500"/>
            <a:ext cx="4195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sz="1400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아이씨유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(3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이승진 신진영 이예지 정재환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7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787CE78-31E7-4841-ACBF-7D7C3040B12D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EF2AE76-042E-4321-B34A-3C9C689918C3}"/>
              </a:ext>
            </a:extLst>
          </p:cNvPr>
          <p:cNvSpPr txBox="1"/>
          <p:nvPr/>
        </p:nvSpPr>
        <p:spPr>
          <a:xfrm>
            <a:off x="708101" y="194076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슬라이드 번호 개체 틀 9">
            <a:extLst>
              <a:ext uri="{FF2B5EF4-FFF2-40B4-BE49-F238E27FC236}">
                <a16:creationId xmlns:a16="http://schemas.microsoft.com/office/drawing/2014/main" xmlns="" id="{AC740075-0F47-4B38-BFF5-06FA02C7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KakaoTalk_20200624_2120438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37" y="718897"/>
            <a:ext cx="10151325" cy="575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8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2384" y="2601352"/>
            <a:ext cx="2150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150" dirty="0" smtClean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80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2902" y="2755239"/>
            <a:ext cx="5019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lang="ko-KR" altLang="en-US" sz="6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E382700-1EE3-41E8-BAED-686A8DBE6F4A}"/>
              </a:ext>
            </a:extLst>
          </p:cNvPr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31" name="슬라이드 번호 개체 틀 9">
            <a:extLst>
              <a:ext uri="{FF2B5EF4-FFF2-40B4-BE49-F238E27FC236}">
                <a16:creationId xmlns:a16="http://schemas.microsoft.com/office/drawing/2014/main" xmlns="" id="{366CA1FD-A0E2-4637-8691-0C8D20E1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413500"/>
            <a:ext cx="4195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sz="1400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아이씨유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(3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이승진 신진영 이예지 정재환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3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85830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8757" y="1019956"/>
            <a:ext cx="545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B0600000101010101" charset="-127"/>
                <a:ea typeface="나눔고딕" panose="020B0600000101010101" charset="-127"/>
              </a:rPr>
              <a:t>기대효과</a:t>
            </a:r>
            <a:endParaRPr lang="ko-KR" altLang="en-US" sz="28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xmlns="" id="{BFD27DDD-A0AE-4F05-ACBD-3F615EC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1618" y="2504490"/>
            <a:ext cx="106487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기존에 사용중인 </a:t>
            </a:r>
            <a:r>
              <a:rPr lang="en-US" altLang="ko-KR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교체 없이 추가적인 장비 설치만으로 기능 사용</a:t>
            </a:r>
            <a:endParaRPr lang="en-US" altLang="ko-KR" sz="27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담당 모니터링 직원 등의 인력 소모 감소</a:t>
            </a:r>
            <a:endParaRPr lang="en-US" altLang="ko-KR" sz="27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대비 높은 </a:t>
            </a:r>
            <a:r>
              <a:rPr lang="ko-KR" altLang="en-US" sz="27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보안성</a:t>
            </a:r>
            <a:endParaRPr lang="en-US" altLang="ko-KR" sz="27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가정집</a:t>
            </a:r>
            <a:r>
              <a:rPr lang="en-US" altLang="ko-KR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사무실 등의 외부 침입에 효과적</a:t>
            </a:r>
          </a:p>
        </p:txBody>
      </p:sp>
    </p:spTree>
    <p:extLst>
      <p:ext uri="{BB962C8B-B14F-4D97-AF65-F5344CB8AC3E}">
        <p14:creationId xmlns:p14="http://schemas.microsoft.com/office/powerpoint/2010/main" val="150286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7631" y="3251037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en-US" altLang="ko-KR" sz="36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xmlns="" id="{5174E13E-B869-4757-8A81-16EE736E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56853" y="2416477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en-US" altLang="ko-KR" sz="36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7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7044"/>
            <a:ext cx="12192000" cy="85830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훈나무그늘 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xmlns="" id="{BFD27DDD-A0AE-4F05-ACBD-3F615EC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-10085"/>
            <a:ext cx="61926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>
                <a:solidFill>
                  <a:schemeClr val="bg1"/>
                </a:solidFill>
              </a:rPr>
              <a:t>S T U</a:t>
            </a:r>
          </a:p>
          <a:p>
            <a:r>
              <a:rPr lang="en-US" altLang="ko-KR" sz="2000" spc="-150" dirty="0" smtClean="0">
                <a:solidFill>
                  <a:schemeClr val="bg1"/>
                </a:solidFill>
              </a:rPr>
              <a:t>Security camera tracking system using </a:t>
            </a:r>
            <a:r>
              <a:rPr lang="en-US" altLang="ko-KR" sz="2000" spc="-150" dirty="0">
                <a:solidFill>
                  <a:schemeClr val="bg1"/>
                </a:solidFill>
              </a:rPr>
              <a:t>u</a:t>
            </a:r>
            <a:r>
              <a:rPr lang="en-US" altLang="ko-KR" sz="2000" spc="-150" dirty="0" smtClean="0">
                <a:solidFill>
                  <a:schemeClr val="bg1"/>
                </a:solidFill>
              </a:rPr>
              <a:t>ltrasonic sensor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666" y="1132076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solidFill>
                  <a:schemeClr val="accent1">
                    <a:lumMod val="50000"/>
                  </a:schemeClr>
                </a:solidFill>
              </a:rPr>
              <a:t>목차</a:t>
            </a:r>
            <a:endParaRPr lang="en-US" altLang="ko-KR" sz="3200" b="1" spc="-15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473668" y="1593535"/>
            <a:ext cx="4248472" cy="424847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65756" y="2097591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smtClean="0">
                <a:solidFill>
                  <a:schemeClr val="accent1">
                    <a:lumMod val="50000"/>
                  </a:schemeClr>
                </a:solidFill>
              </a:rPr>
              <a:t>01</a:t>
            </a:r>
            <a:r>
              <a:rPr lang="en-US" altLang="ko-KR" sz="2400" b="1" spc="-150" dirty="0" smtClean="0"/>
              <a:t>   </a:t>
            </a:r>
            <a:r>
              <a:rPr lang="ko-KR" altLang="en-US" sz="2400" b="1" spc="-150" dirty="0" smtClean="0"/>
              <a:t>프로젝트 소개</a:t>
            </a:r>
            <a:endParaRPr lang="ko-KR" altLang="en-US" sz="2400" b="1" spc="-150" dirty="0"/>
          </a:p>
        </p:txBody>
      </p:sp>
      <p:sp>
        <p:nvSpPr>
          <p:cNvPr id="29" name="TextBox 28"/>
          <p:cNvSpPr txBox="1"/>
          <p:nvPr/>
        </p:nvSpPr>
        <p:spPr>
          <a:xfrm>
            <a:off x="2985836" y="2793106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smtClean="0">
                <a:solidFill>
                  <a:schemeClr val="accent1">
                    <a:lumMod val="50000"/>
                  </a:schemeClr>
                </a:solidFill>
              </a:rPr>
              <a:t>02</a:t>
            </a:r>
            <a:r>
              <a:rPr lang="en-US" altLang="ko-KR" sz="2400" b="1" spc="-150" dirty="0" smtClean="0"/>
              <a:t>    </a:t>
            </a:r>
            <a:r>
              <a:rPr lang="ko-KR" altLang="en-US" sz="2400" b="1" spc="-150" dirty="0" smtClean="0"/>
              <a:t>수행 내용</a:t>
            </a:r>
            <a:endParaRPr lang="ko-KR" altLang="en-US" sz="2400" b="1" spc="-150" dirty="0"/>
          </a:p>
        </p:txBody>
      </p:sp>
      <p:sp>
        <p:nvSpPr>
          <p:cNvPr id="31" name="TextBox 30"/>
          <p:cNvSpPr txBox="1"/>
          <p:nvPr/>
        </p:nvSpPr>
        <p:spPr>
          <a:xfrm>
            <a:off x="3633908" y="347967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smtClean="0">
                <a:solidFill>
                  <a:schemeClr val="accent1">
                    <a:lumMod val="50000"/>
                  </a:schemeClr>
                </a:solidFill>
              </a:rPr>
              <a:t>03</a:t>
            </a:r>
            <a:r>
              <a:rPr lang="en-US" altLang="ko-KR" sz="2400" b="1" spc="-150" dirty="0" smtClean="0"/>
              <a:t>    </a:t>
            </a:r>
            <a:r>
              <a:rPr lang="ko-KR" altLang="en-US" sz="2400" b="1" spc="-150" dirty="0" smtClean="0"/>
              <a:t>시연 영상</a:t>
            </a:r>
            <a:endParaRPr lang="ko-KR" altLang="en-US" sz="2400" b="1" spc="-150" dirty="0"/>
          </a:p>
        </p:txBody>
      </p:sp>
      <p:sp>
        <p:nvSpPr>
          <p:cNvPr id="33" name="TextBox 32"/>
          <p:cNvSpPr txBox="1"/>
          <p:nvPr/>
        </p:nvSpPr>
        <p:spPr>
          <a:xfrm>
            <a:off x="4320480" y="412775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smtClean="0">
                <a:solidFill>
                  <a:schemeClr val="accent1">
                    <a:lumMod val="50000"/>
                  </a:schemeClr>
                </a:solidFill>
              </a:rPr>
              <a:t>04</a:t>
            </a:r>
            <a:r>
              <a:rPr lang="en-US" altLang="ko-KR" sz="2400" b="1" spc="-150" dirty="0" smtClean="0"/>
              <a:t>    </a:t>
            </a:r>
            <a:r>
              <a:rPr lang="ko-KR" altLang="en-US" sz="2400" b="1" spc="-150" dirty="0" smtClean="0"/>
              <a:t>기대효과</a:t>
            </a:r>
            <a:endParaRPr lang="ko-KR" altLang="en-US" sz="2400" b="1" spc="-150" dirty="0"/>
          </a:p>
        </p:txBody>
      </p:sp>
    </p:spTree>
    <p:extLst>
      <p:ext uri="{BB962C8B-B14F-4D97-AF65-F5344CB8AC3E}">
        <p14:creationId xmlns:p14="http://schemas.microsoft.com/office/powerpoint/2010/main" val="29636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2384" y="2601352"/>
            <a:ext cx="2150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150" dirty="0" smtClean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80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2902" y="2755239"/>
            <a:ext cx="5019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  <a:endParaRPr lang="ko-KR" altLang="en-US" sz="6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E382700-1EE3-41E8-BAED-686A8DBE6F4A}"/>
              </a:ext>
            </a:extLst>
          </p:cNvPr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31" name="슬라이드 번호 개체 틀 9">
            <a:extLst>
              <a:ext uri="{FF2B5EF4-FFF2-40B4-BE49-F238E27FC236}">
                <a16:creationId xmlns:a16="http://schemas.microsoft.com/office/drawing/2014/main" xmlns="" id="{366CA1FD-A0E2-4637-8691-0C8D20E1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413500"/>
            <a:ext cx="4195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sz="1400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아이씨유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(3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이승진 신진영 이예지 정재환</a:t>
            </a:r>
            <a:r>
              <a:rPr lang="en-US" altLang="ko-KR" sz="1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0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85830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1훈나무그늘 M" panose="02020603020101020101" pitchFamily="18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00000">
                      <a:srgbClr val="0C4C8A"/>
                    </a:gs>
                    <a:gs pos="100000">
                      <a:srgbClr val="5B9BD5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01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0C4C8A"/>
                  </a:gs>
                  <a:gs pos="100000">
                    <a:srgbClr val="5B9BD5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프로젝트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E7E6E6">
                      <a:lumMod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7250" y="973790"/>
            <a:ext cx="28691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움직임 탐지 방식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훈나무그늘 M" panose="02020603020101020101" pitchFamily="18" charset="-127"/>
              <a:ea typeface="1훈나무그늘 M" panose="02020603020101020101" pitchFamily="18" charset="-127"/>
              <a:cs typeface="+mn-cs"/>
            </a:endParaRP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xmlns="" id="{BFD27DDD-A0AE-4F05-ACBD-3F615EC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FB9434-0522-4D64-A27B-BBEB3AA8427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667250" y="2486694"/>
            <a:ext cx="2857500" cy="1725955"/>
            <a:chOff x="4430783" y="2796059"/>
            <a:chExt cx="2857500" cy="1725955"/>
          </a:xfrm>
        </p:grpSpPr>
        <p:pic>
          <p:nvPicPr>
            <p:cNvPr id="1026" name="Picture 2" descr="https://www.axis.com/blog/secure-insights-kr/wp-content/uploads/sites/15/2019/06/surveillance_video_analytics-300x125-300x12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783" y="2796059"/>
              <a:ext cx="2857500" cy="1190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505910" y="4152682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VMD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67250" y="4378646"/>
            <a:ext cx="2857500" cy="1564030"/>
            <a:chOff x="7097942" y="2957984"/>
            <a:chExt cx="2857500" cy="1564030"/>
          </a:xfrm>
        </p:grpSpPr>
        <p:pic>
          <p:nvPicPr>
            <p:cNvPr id="25" name="Picture 4" descr="https://www.axis.com/blog/secure-insights-kr/wp-content/uploads/sites/15/2019/06/thermal_cameras-300x108-300x108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942" y="2957984"/>
              <a:ext cx="2857500" cy="102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816401" y="4152682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열상 카메라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08101" y="2586910"/>
            <a:ext cx="3520430" cy="2882145"/>
            <a:chOff x="273378" y="3240805"/>
            <a:chExt cx="3520430" cy="288214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378" y="3240805"/>
              <a:ext cx="3520430" cy="23436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763764" y="575361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RIP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420668" y="2890635"/>
            <a:ext cx="3071768" cy="2644029"/>
            <a:chOff x="9550833" y="1877985"/>
            <a:chExt cx="3071768" cy="264402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50833" y="1877985"/>
              <a:ext cx="3071768" cy="2106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9888312" y="4152682"/>
              <a:ext cx="2396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CV(</a:t>
              </a:r>
              <a:r>
                <a:rPr lang="ko-KR" altLang="en-US" dirty="0" smtClean="0"/>
                <a:t>프레임 분석 방지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740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85830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xmlns="" id="{BFD27DDD-A0AE-4F05-ACBD-3F615EC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36558" y="2888418"/>
            <a:ext cx="9318882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초음파 센서를 이용</a:t>
            </a:r>
            <a:r>
              <a:rPr lang="ko-KR" altLang="en-US" sz="27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lang="ko-KR" altLang="en-US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물체의 움직임을 탐지하고</a:t>
            </a:r>
            <a:endParaRPr lang="en-US" altLang="ko-KR" sz="27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모터를 제어해 카메라가 움직이는 물체를 추적하여</a:t>
            </a:r>
            <a:endParaRPr lang="en-US" altLang="ko-KR" sz="2700" b="1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7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촬영 할 수 있도록 보조하는 시스템</a:t>
            </a:r>
            <a:endParaRPr lang="en-US" altLang="ko-KR" sz="27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0827" y="1050734"/>
            <a:ext cx="6750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Security camera Tracking system using Ultrasonic sensor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34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85830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xmlns="" id="{BFD27DDD-A0AE-4F05-ACBD-3F615EC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3074" name="Picture 2" descr="https://flaticons.net/icon.php?slug_category=science-technology&amp;slug_icon=beep-signal&amp;icon_size=256&amp;icon_color=000000&amp;icon_flip=&amp;icon_rotate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6" y="3037071"/>
            <a:ext cx="1624414" cy="16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flaticons.net/icon.php?slug_category=science-technology&amp;slug_icon=cctv-camera&amp;icon_size=256&amp;icon_color=000000&amp;icon_flip=h&amp;icon_rotate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034" y="1845837"/>
            <a:ext cx="1267647" cy="126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flaticons.net/icon.php?slug_category=gadgets&amp;slug_icon=ipad&amp;icon_size=256&amp;icon_color=000000&amp;icon_flip=&amp;icon_rotate=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246" y="4801373"/>
            <a:ext cx="1515985" cy="15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앱과 웹 사이트의 컴퓨터 칩 회로 기판 평면 아이콘 스톡 콘텐츠 - 5002079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69" y="3019199"/>
            <a:ext cx="1503030" cy="150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2323619" y="3791760"/>
            <a:ext cx="1919091" cy="0"/>
          </a:xfrm>
          <a:prstGeom prst="straightConnector1">
            <a:avLst/>
          </a:prstGeom>
          <a:ln w="57150">
            <a:solidFill>
              <a:srgbClr val="0C4C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6124306" y="3763815"/>
            <a:ext cx="2020190" cy="6899"/>
          </a:xfrm>
          <a:prstGeom prst="straightConnector1">
            <a:avLst/>
          </a:prstGeom>
          <a:ln w="57150">
            <a:solidFill>
              <a:srgbClr val="0C4C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댄서 모터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64" y="3150634"/>
            <a:ext cx="1062016" cy="10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 flipV="1">
            <a:off x="10212857" y="3113484"/>
            <a:ext cx="0" cy="678276"/>
          </a:xfrm>
          <a:prstGeom prst="straightConnector1">
            <a:avLst/>
          </a:prstGeom>
          <a:ln w="57150">
            <a:solidFill>
              <a:srgbClr val="0C4C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9579034" y="3779568"/>
            <a:ext cx="647678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5248900" y="5716105"/>
            <a:ext cx="1594559" cy="1"/>
          </a:xfrm>
          <a:prstGeom prst="straightConnector1">
            <a:avLst/>
          </a:prstGeom>
          <a:ln w="57150">
            <a:solidFill>
              <a:srgbClr val="0C4C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5262755" y="4549939"/>
            <a:ext cx="0" cy="1180021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https://flaticons.net/icon.php?slug_category=application&amp;slug_icon=wifi&amp;icon_size=256&amp;icon_color=000000&amp;icon_flip=&amp;icon_rotate=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401" y="4908747"/>
            <a:ext cx="1359301" cy="13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88668" y="4331420"/>
            <a:ext cx="2034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Ultrasonic sensor</a:t>
            </a:r>
            <a:endParaRPr lang="en-US" altLang="ko-KR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9908" y="2447856"/>
            <a:ext cx="203495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endParaRPr lang="en-US" altLang="ko-KR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02496" y="4010909"/>
            <a:ext cx="203495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Servo motor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02873" y="2849760"/>
            <a:ext cx="2034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endParaRPr lang="en-US" altLang="ko-KR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93950" y="5941931"/>
            <a:ext cx="2034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Wifi</a:t>
            </a:r>
            <a:endParaRPr lang="en-US" altLang="ko-KR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02873" y="4764660"/>
            <a:ext cx="203495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Notify </a:t>
            </a:r>
            <a:r>
              <a:rPr lang="en-US" altLang="ko-KR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users</a:t>
            </a:r>
            <a:endParaRPr lang="en-US" altLang="ko-KR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20827" y="1050734"/>
            <a:ext cx="6750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Security camera Tracking system using Ultrasonic sensor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2384" y="2601352"/>
            <a:ext cx="2150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150" dirty="0" smtClean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80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2902" y="2755239"/>
            <a:ext cx="5019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수행내용</a:t>
            </a:r>
            <a:endParaRPr lang="ko-KR" altLang="en-US" sz="6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E382700-1EE3-41E8-BAED-686A8DBE6F4A}"/>
              </a:ext>
            </a:extLst>
          </p:cNvPr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31" name="슬라이드 번호 개체 틀 9">
            <a:extLst>
              <a:ext uri="{FF2B5EF4-FFF2-40B4-BE49-F238E27FC236}">
                <a16:creationId xmlns:a16="http://schemas.microsoft.com/office/drawing/2014/main" xmlns="" id="{366CA1FD-A0E2-4637-8691-0C8D20E1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413500"/>
            <a:ext cx="45015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TEAM </a:t>
            </a:r>
            <a:r>
              <a:rPr lang="ko-KR" altLang="en-US" sz="1500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아이씨유</a:t>
            </a:r>
            <a:r>
              <a:rPr lang="ko-KR" altLang="en-US" sz="15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(3</a:t>
            </a:r>
            <a:r>
              <a:rPr lang="ko-KR" altLang="en-US" sz="15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15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이승진 신진영 이예지 정재환</a:t>
            </a:r>
            <a:r>
              <a:rPr lang="en-US" altLang="ko-KR" sz="15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5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0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85830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수행내용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1174" y="973790"/>
            <a:ext cx="24296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B0600000101010101" charset="-127"/>
                <a:ea typeface="나눔고딕" panose="020B0600000101010101" charset="-127"/>
              </a:rPr>
              <a:t>하드웨어 설계</a:t>
            </a:r>
            <a:endParaRPr lang="ko-KR" altLang="en-US" sz="3000" b="1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xmlns="" id="{BFD27DDD-A0AE-4F05-ACBD-3F615EC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27" y="1679943"/>
            <a:ext cx="8832345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1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85830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1훈나무그늘 M" panose="02020603020101020101" pitchFamily="18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100000">
                      <a:srgbClr val="0C4C8A"/>
                    </a:gs>
                    <a:gs pos="100000">
                      <a:srgbClr val="5B9BD5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02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srgbClr val="0C4C8A"/>
                  </a:gs>
                  <a:gs pos="100000">
                    <a:srgbClr val="5B9BD5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E7E6E6">
                        <a:lumMod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수행내용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E7E6E6">
                      <a:lumMod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1훈나무그늘 M" panose="02020603020101020101" pitchFamily="18" charset="-127"/>
              <a:ea typeface="1훈나무그늘 M" panose="02020603020101020101" pitchFamily="18" charset="-127"/>
              <a:cs typeface="+mn-cs"/>
            </a:endParaRP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xmlns="" id="{BFD27DDD-A0AE-4F05-ACBD-3F615EC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41350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FB9434-0522-4D64-A27B-BBEB3AA8427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92044" y="973790"/>
            <a:ext cx="4607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프로그래밍 </a:t>
            </a:r>
            <a:r>
              <a:rPr kumimoji="0" lang="en-US" altLang="ko-KR" sz="3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  <a:cs typeface="+mn-cs"/>
              </a:rPr>
              <a:t>–</a:t>
            </a:r>
            <a:r>
              <a:rPr lang="ko-KR" altLang="en-US" sz="3000" b="1" dirty="0"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3000" b="1" dirty="0" err="1" smtClean="0">
                <a:gradFill>
                  <a:gsLst>
                    <a:gs pos="100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나눔고딕" panose="020B0600000101010101" charset="-127"/>
                <a:ea typeface="나눔고딕" panose="020B0600000101010101" charset="-127"/>
              </a:rPr>
              <a:t>키패드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/>
              <a:uLnTx/>
              <a:uFillTx/>
              <a:latin typeface="나눔고딕" panose="020B0600000101010101" charset="-127"/>
              <a:ea typeface="나눔고딕" panose="020B0600000101010101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30" y="2896988"/>
            <a:ext cx="4680000" cy="26313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487" y="2285757"/>
            <a:ext cx="4391025" cy="3790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044" y="2231450"/>
            <a:ext cx="3314700" cy="3962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1609" y="1276350"/>
            <a:ext cx="35528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-0.65547 -0.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773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4431</TotalTime>
  <Words>266</Words>
  <Application>Microsoft Office PowerPoint</Application>
  <PresentationFormat>와이드스크린</PresentationFormat>
  <Paragraphs>110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1훈나무그늘 M</vt:lpstr>
      <vt:lpstr>Arial</vt:lpstr>
      <vt:lpstr>맑은 고딕</vt:lpstr>
      <vt:lpstr>나눔고딕 ExtraBold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현수 이</cp:lastModifiedBy>
  <cp:revision>275</cp:revision>
  <cp:lastPrinted>2020-06-10T14:22:31Z</cp:lastPrinted>
  <dcterms:created xsi:type="dcterms:W3CDTF">2016-12-29T12:06:27Z</dcterms:created>
  <dcterms:modified xsi:type="dcterms:W3CDTF">2020-06-25T06:56:23Z</dcterms:modified>
</cp:coreProperties>
</file>